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07" autoAdjust="0"/>
    <p:restoredTop sz="94611" autoAdjust="0"/>
  </p:normalViewPr>
  <p:slideViewPr>
    <p:cSldViewPr snapToGrid="0" snapToObjects="1">
      <p:cViewPr varScale="1">
        <p:scale>
          <a:sx n="83" d="100"/>
          <a:sy n="83" d="100"/>
        </p:scale>
        <p:origin x="-1632" y="-104"/>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printerSettings" Target="printerSettings/printerSettings1.bin"/><Relationship Id="rId9" Type="http://schemas.openxmlformats.org/officeDocument/2006/relationships/presProps" Target="presProps.xml"/><Relationship Id="rId10"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eg"/></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9.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6.jpe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7.jpeg"/></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CA" smtClean="0"/>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2017-04-03</a:t>
            </a:fld>
            <a:endParaRPr lang="en-US"/>
          </a:p>
        </p:txBody>
      </p:sp>
      <p:sp>
        <p:nvSpPr>
          <p:cNvPr id="5" name="Footer Placeholder 4"/>
          <p:cNvSpPr>
            <a:spLocks noGrp="1"/>
          </p:cNvSpPr>
          <p:nvPr>
            <p:ph type="ftr" sz="quarter" idx="11"/>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CA" smtClean="0"/>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spcBef>
                <a:spcPts val="300"/>
              </a:spcBef>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03CEC41E-48BD-4881-B6FF-D82EEBBCD904}" type="datetimeFigureOut">
              <a:rPr lang="en-US" smtClean="0"/>
              <a:t>2017-04-03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CA" smtClean="0"/>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03CEC41E-48BD-4881-B6FF-D82EEBBCD904}" type="datetimeFigureOut">
              <a:rPr lang="en-US" smtClean="0"/>
              <a:t>2017-04-03</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459A5F39-4CE7-434C-A5CB-50A363451602}" type="slidenum">
              <a:rPr lang="en-US" smtClean="0"/>
              <a:t>‹#›</a:t>
            </a:fld>
            <a:endParaRPr lang="en-US"/>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CA" smtClean="0"/>
              <a:t>Drag picture to placeholder or click icon to add</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CA" smtClean="0"/>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2017-04-03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CA" smtClean="0"/>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2017-04-03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2017-04-03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CA" smtClean="0"/>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2017-04-03</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CA" smtClean="0"/>
              <a:t>Drag picture to placeholder or click icon to add</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CA" smtClean="0"/>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03CEC41E-48BD-4881-B6FF-D82EEBBCD904}" type="datetimeFigureOut">
              <a:rPr lang="en-US" smtClean="0"/>
              <a:t>2017-04-03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CA" smtClean="0"/>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Date Placeholder 4"/>
          <p:cNvSpPr>
            <a:spLocks noGrp="1"/>
          </p:cNvSpPr>
          <p:nvPr>
            <p:ph type="dt" sz="half" idx="10"/>
          </p:nvPr>
        </p:nvSpPr>
        <p:spPr/>
        <p:txBody>
          <a:bodyPr/>
          <a:lstStyle/>
          <a:p>
            <a:fld id="{03CEC41E-48BD-4881-B6FF-D82EEBBCD904}" type="datetimeFigureOut">
              <a:rPr lang="en-US" smtClean="0"/>
              <a:t>2017-04-03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CA" smtClean="0"/>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7" name="Date Placeholder 6"/>
          <p:cNvSpPr>
            <a:spLocks noGrp="1"/>
          </p:cNvSpPr>
          <p:nvPr>
            <p:ph type="dt" sz="half" idx="10"/>
          </p:nvPr>
        </p:nvSpPr>
        <p:spPr/>
        <p:txBody>
          <a:bodyPr/>
          <a:lstStyle/>
          <a:p>
            <a:fld id="{03CEC41E-48BD-4881-B6FF-D82EEBBCD904}" type="datetimeFigureOut">
              <a:rPr lang="en-US" smtClean="0"/>
              <a:t>2017-04-03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Date Placeholder 2"/>
          <p:cNvSpPr>
            <a:spLocks noGrp="1"/>
          </p:cNvSpPr>
          <p:nvPr>
            <p:ph type="dt" sz="half" idx="10"/>
          </p:nvPr>
        </p:nvSpPr>
        <p:spPr/>
        <p:txBody>
          <a:bodyPr/>
          <a:lstStyle/>
          <a:p>
            <a:fld id="{03CEC41E-48BD-4881-B6FF-D82EEBBCD904}" type="datetimeFigureOut">
              <a:rPr lang="en-US" smtClean="0"/>
              <a:t>2017-04-03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CEC41E-48BD-4881-B6FF-D82EEBBCD904}" type="datetimeFigureOut">
              <a:rPr lang="en-US" smtClean="0"/>
              <a:t>2017-04-03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9A5F39-4CE7-434C-A5CB-50A363451602}"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CA" smtClean="0"/>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03CEC41E-48BD-4881-B6FF-D82EEBBCD904}" type="datetimeFigureOut">
              <a:rPr lang="en-US" smtClean="0"/>
              <a:t>2017-04-03</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459A5F39-4CE7-434C-A5CB-50A36345160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CA" smtClean="0"/>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03CEC41E-48BD-4881-B6FF-D82EEBBCD904}" type="datetimeFigureOut">
              <a:rPr lang="en-US" smtClean="0"/>
              <a:t>2017-04-03</a:t>
            </a:fld>
            <a:endParaRPr lang="en-US"/>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459A5F39-4CE7-434C-A5CB-50A36345160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0558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6pPr>
      <a:lvl7pPr marL="23987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7pPr>
      <a:lvl8pPr marL="2743200"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8pPr>
      <a:lvl9pPr marL="3087688" indent="-344488" algn="l" defTabSz="914400" rtl="0" eaLnBrk="1" latinLnBrk="0" hangingPunct="1">
        <a:spcBef>
          <a:spcPct val="20000"/>
        </a:spcBef>
        <a:buFont typeface="Wingdings 2" pitchFamily="18" charset="2"/>
        <a:buChar char=""/>
        <a:defRPr lang="en-US" sz="1800" kern="1200" dirty="0">
          <a:solidFill>
            <a:schemeClr val="bg1"/>
          </a:solidFill>
          <a:effectLst>
            <a:outerShdw blurRad="63500" dist="50800" dir="2700000" algn="tl" rotWithShape="0">
              <a:prstClr val="black">
                <a:alpha val="50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72109" y="609338"/>
            <a:ext cx="7196328" cy="1470025"/>
          </a:xfrm>
        </p:spPr>
        <p:txBody>
          <a:bodyPr/>
          <a:lstStyle/>
          <a:p>
            <a:r>
              <a:rPr lang="en-US" dirty="0" smtClean="0"/>
              <a:t>Famous Volcanoes</a:t>
            </a:r>
            <a:endParaRPr lang="en-US" dirty="0"/>
          </a:p>
        </p:txBody>
      </p:sp>
    </p:spTree>
    <p:extLst>
      <p:ext uri="{BB962C8B-B14F-4D97-AF65-F5344CB8AC3E}">
        <p14:creationId xmlns:p14="http://schemas.microsoft.com/office/powerpoint/2010/main" val="30072831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Mount </a:t>
            </a:r>
            <a:r>
              <a:rPr lang="en-US" dirty="0"/>
              <a:t>V</a:t>
            </a:r>
            <a:r>
              <a:rPr lang="en-US" dirty="0" smtClean="0"/>
              <a:t>esuvius</a:t>
            </a:r>
            <a:endParaRPr lang="en-US" dirty="0"/>
          </a:p>
        </p:txBody>
      </p:sp>
      <p:sp>
        <p:nvSpPr>
          <p:cNvPr id="3" name="Content Placeholder 2"/>
          <p:cNvSpPr>
            <a:spLocks noGrp="1"/>
          </p:cNvSpPr>
          <p:nvPr>
            <p:ph idx="1"/>
          </p:nvPr>
        </p:nvSpPr>
        <p:spPr/>
        <p:txBody>
          <a:bodyPr/>
          <a:lstStyle/>
          <a:p>
            <a:r>
              <a:rPr lang="en-US" dirty="0" smtClean="0"/>
              <a:t>Mt </a:t>
            </a:r>
            <a:r>
              <a:rPr lang="en-US" dirty="0" err="1" smtClean="0"/>
              <a:t>vesuvius</a:t>
            </a:r>
            <a:r>
              <a:rPr lang="en-US" dirty="0" smtClean="0"/>
              <a:t> , the active </a:t>
            </a:r>
            <a:r>
              <a:rPr lang="en-US" dirty="0" err="1" smtClean="0"/>
              <a:t>volcanoe</a:t>
            </a:r>
            <a:r>
              <a:rPr lang="en-US" dirty="0" smtClean="0"/>
              <a:t> that looms over the bay of </a:t>
            </a:r>
            <a:r>
              <a:rPr lang="en-US" dirty="0" err="1" smtClean="0"/>
              <a:t>naples</a:t>
            </a:r>
            <a:r>
              <a:rPr lang="en-US" dirty="0" smtClean="0"/>
              <a:t> in southern </a:t>
            </a:r>
            <a:r>
              <a:rPr lang="en-US" dirty="0" err="1" smtClean="0"/>
              <a:t>Italy,its</a:t>
            </a:r>
            <a:r>
              <a:rPr lang="en-US" dirty="0" smtClean="0"/>
              <a:t> erupted over 30 times that we know of. And yet its most famous eruption took place all the way back in AD 79 when a multi eruption of lava and ash </a:t>
            </a:r>
            <a:r>
              <a:rPr lang="en-US" dirty="0" err="1" smtClean="0"/>
              <a:t>coverd</a:t>
            </a:r>
            <a:r>
              <a:rPr lang="en-US" dirty="0" smtClean="0"/>
              <a:t> the cites of </a:t>
            </a:r>
            <a:r>
              <a:rPr lang="en-US" dirty="0" err="1" smtClean="0"/>
              <a:t>Pompiie</a:t>
            </a:r>
            <a:r>
              <a:rPr lang="en-US" dirty="0" smtClean="0"/>
              <a:t> and </a:t>
            </a:r>
            <a:r>
              <a:rPr lang="en-US" dirty="0" err="1" smtClean="0"/>
              <a:t>Stabiae</a:t>
            </a:r>
            <a:r>
              <a:rPr lang="en-US" dirty="0" smtClean="0"/>
              <a:t> in ash. Pliny the </a:t>
            </a:r>
            <a:r>
              <a:rPr lang="en-US" dirty="0" err="1" smtClean="0"/>
              <a:t>yonger</a:t>
            </a:r>
            <a:r>
              <a:rPr lang="en-US" dirty="0" smtClean="0"/>
              <a:t> </a:t>
            </a:r>
            <a:r>
              <a:rPr lang="en-US" dirty="0" err="1" smtClean="0"/>
              <a:t>auther</a:t>
            </a:r>
            <a:r>
              <a:rPr lang="en-US" dirty="0" smtClean="0"/>
              <a:t> of the only </a:t>
            </a:r>
            <a:r>
              <a:rPr lang="en-US" dirty="0" err="1" smtClean="0"/>
              <a:t>serviving</a:t>
            </a:r>
            <a:r>
              <a:rPr lang="en-US" dirty="0" smtClean="0"/>
              <a:t> eyewitness account </a:t>
            </a:r>
            <a:r>
              <a:rPr lang="en-US" dirty="0" err="1" smtClean="0"/>
              <a:t>discribed</a:t>
            </a:r>
            <a:r>
              <a:rPr lang="en-US" dirty="0" smtClean="0"/>
              <a:t> a sudden explosion followed by blankets of ash that </a:t>
            </a:r>
            <a:r>
              <a:rPr lang="en-US" dirty="0" err="1" smtClean="0"/>
              <a:t>fellon</a:t>
            </a:r>
            <a:r>
              <a:rPr lang="en-US" dirty="0" smtClean="0"/>
              <a:t> people as the tried to escape the total number of </a:t>
            </a:r>
            <a:r>
              <a:rPr lang="en-US" dirty="0"/>
              <a:t>V</a:t>
            </a:r>
            <a:r>
              <a:rPr lang="en-US" dirty="0" smtClean="0"/>
              <a:t>esuvius </a:t>
            </a:r>
            <a:r>
              <a:rPr lang="en-US" dirty="0" err="1" smtClean="0"/>
              <a:t>victomes</a:t>
            </a:r>
            <a:r>
              <a:rPr lang="en-US" dirty="0" smtClean="0"/>
              <a:t> will most likely never be known but </a:t>
            </a:r>
            <a:r>
              <a:rPr lang="en-US" dirty="0" err="1" smtClean="0"/>
              <a:t>arceoligest</a:t>
            </a:r>
            <a:r>
              <a:rPr lang="en-US" dirty="0" smtClean="0"/>
              <a:t> are aware of at least 1000  </a:t>
            </a:r>
            <a:endParaRPr lang="en-US" dirty="0"/>
          </a:p>
        </p:txBody>
      </p:sp>
    </p:spTree>
    <p:extLst>
      <p:ext uri="{BB962C8B-B14F-4D97-AF65-F5344CB8AC3E}">
        <p14:creationId xmlns:p14="http://schemas.microsoft.com/office/powerpoint/2010/main" val="31828194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Kraktoa</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dirty="0" smtClean="0"/>
              <a:t>In 1883 the volcano on the </a:t>
            </a:r>
            <a:r>
              <a:rPr lang="en-US" dirty="0" err="1" smtClean="0"/>
              <a:t>Indonisan</a:t>
            </a:r>
            <a:r>
              <a:rPr lang="en-US" dirty="0" smtClean="0"/>
              <a:t> island of </a:t>
            </a:r>
            <a:r>
              <a:rPr lang="en-US" dirty="0" err="1" smtClean="0"/>
              <a:t>kraktoa</a:t>
            </a:r>
            <a:r>
              <a:rPr lang="en-US" dirty="0" smtClean="0"/>
              <a:t> erupted with 13000 times the power of an atomic </a:t>
            </a:r>
            <a:r>
              <a:rPr lang="en-US" dirty="0" err="1" smtClean="0"/>
              <a:t>bomb.the</a:t>
            </a:r>
            <a:r>
              <a:rPr lang="en-US" dirty="0" smtClean="0"/>
              <a:t> sound of the spewing smoke and rock was reportedly heard thousands of miles away as far as island of the eastern coast of Africa. Hundreds in a near by </a:t>
            </a:r>
            <a:r>
              <a:rPr lang="en-US" dirty="0" err="1" smtClean="0"/>
              <a:t>sumatrans</a:t>
            </a:r>
            <a:r>
              <a:rPr lang="en-US" dirty="0" smtClean="0"/>
              <a:t> town died almost instantly when flaming ash </a:t>
            </a:r>
            <a:r>
              <a:rPr lang="en-US" dirty="0" err="1" smtClean="0"/>
              <a:t>insenarated</a:t>
            </a:r>
            <a:r>
              <a:rPr lang="en-US" dirty="0" smtClean="0"/>
              <a:t> there homes and </a:t>
            </a:r>
            <a:r>
              <a:rPr lang="en-US" dirty="0" err="1" smtClean="0"/>
              <a:t>maney</a:t>
            </a:r>
            <a:r>
              <a:rPr lang="en-US" dirty="0" smtClean="0"/>
              <a:t> more where washed away by </a:t>
            </a:r>
            <a:r>
              <a:rPr lang="en-US" dirty="0" err="1" smtClean="0"/>
              <a:t>subsquent</a:t>
            </a:r>
            <a:r>
              <a:rPr lang="en-US" dirty="0" smtClean="0"/>
              <a:t> </a:t>
            </a:r>
            <a:r>
              <a:rPr lang="en-US" dirty="0" err="1" smtClean="0"/>
              <a:t>megatsuamies</a:t>
            </a:r>
            <a:r>
              <a:rPr lang="en-US" dirty="0" smtClean="0"/>
              <a:t>. An </a:t>
            </a:r>
            <a:r>
              <a:rPr lang="en-US" dirty="0" err="1" smtClean="0"/>
              <a:t>estamated</a:t>
            </a:r>
            <a:r>
              <a:rPr lang="en-US" dirty="0" smtClean="0"/>
              <a:t> 36000 or so died in </a:t>
            </a:r>
            <a:r>
              <a:rPr lang="en-US" dirty="0" err="1" smtClean="0"/>
              <a:t>toatal</a:t>
            </a:r>
            <a:r>
              <a:rPr lang="en-US" dirty="0" smtClean="0"/>
              <a:t>, </a:t>
            </a:r>
            <a:r>
              <a:rPr lang="en-US" dirty="0" err="1" smtClean="0"/>
              <a:t>kraktoa</a:t>
            </a:r>
            <a:r>
              <a:rPr lang="en-US" dirty="0" smtClean="0"/>
              <a:t> itself then slumped into the boiling depth of the ocean but a new island at the site was spotted in 1927 and it still </a:t>
            </a:r>
            <a:r>
              <a:rPr lang="en-US" dirty="0" err="1" smtClean="0"/>
              <a:t>ocasinally</a:t>
            </a:r>
            <a:r>
              <a:rPr lang="en-US" dirty="0" smtClean="0"/>
              <a:t> still spits lava into the sky its been dubbed </a:t>
            </a:r>
            <a:r>
              <a:rPr lang="en-US" dirty="0" err="1" smtClean="0"/>
              <a:t>anack</a:t>
            </a:r>
            <a:r>
              <a:rPr lang="en-US" dirty="0" smtClean="0"/>
              <a:t> </a:t>
            </a:r>
            <a:r>
              <a:rPr lang="en-US" dirty="0" err="1" smtClean="0"/>
              <a:t>kraktoa</a:t>
            </a:r>
            <a:r>
              <a:rPr lang="en-US" dirty="0" smtClean="0"/>
              <a:t> or child of </a:t>
            </a:r>
            <a:r>
              <a:rPr lang="en-US" dirty="0" err="1" smtClean="0"/>
              <a:t>kraktoa</a:t>
            </a:r>
            <a:r>
              <a:rPr lang="en-US" dirty="0"/>
              <a:t>.</a:t>
            </a:r>
            <a:r>
              <a:rPr lang="en-US" dirty="0" smtClean="0"/>
              <a:t> </a:t>
            </a:r>
            <a:endParaRPr lang="en-US" dirty="0"/>
          </a:p>
        </p:txBody>
      </p:sp>
    </p:spTree>
    <p:extLst>
      <p:ext uri="{BB962C8B-B14F-4D97-AF65-F5344CB8AC3E}">
        <p14:creationId xmlns:p14="http://schemas.microsoft.com/office/powerpoint/2010/main" val="2238210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Mauna </a:t>
            </a:r>
            <a:r>
              <a:rPr lang="en-US" dirty="0" err="1" smtClean="0"/>
              <a:t>loa</a:t>
            </a:r>
            <a:r>
              <a:rPr lang="en-US" dirty="0" smtClean="0"/>
              <a:t> </a:t>
            </a:r>
            <a:endParaRPr lang="en-US" dirty="0"/>
          </a:p>
        </p:txBody>
      </p:sp>
      <p:sp>
        <p:nvSpPr>
          <p:cNvPr id="3" name="Content Placeholder 2"/>
          <p:cNvSpPr>
            <a:spLocks noGrp="1"/>
          </p:cNvSpPr>
          <p:nvPr>
            <p:ph idx="1"/>
          </p:nvPr>
        </p:nvSpPr>
        <p:spPr/>
        <p:txBody>
          <a:bodyPr/>
          <a:lstStyle/>
          <a:p>
            <a:r>
              <a:rPr lang="en-US" dirty="0" smtClean="0"/>
              <a:t>Its fitting that that the state crated out of a chain of volcanic island would be home to the big island of Hawaii and in addition to being the largest with a </a:t>
            </a:r>
            <a:r>
              <a:rPr lang="en-US" dirty="0" err="1" smtClean="0"/>
              <a:t>summet</a:t>
            </a:r>
            <a:r>
              <a:rPr lang="en-US" dirty="0" smtClean="0"/>
              <a:t> nearly 13700 feet high its also one of the worlds most active since 1843 Mauna Loa has erupted 33 times most recently in 1984 at 60 miles long and 30 miles wide. Mauna Loa the name of which means long </a:t>
            </a:r>
            <a:r>
              <a:rPr lang="en-US" dirty="0" err="1" smtClean="0"/>
              <a:t>moutian</a:t>
            </a:r>
            <a:r>
              <a:rPr lang="en-US" dirty="0" smtClean="0"/>
              <a:t>. in Hawaiian takes up bout half of the big island its mass also amounts to 85 % of all the other </a:t>
            </a:r>
            <a:r>
              <a:rPr lang="en-US" dirty="0" err="1" smtClean="0"/>
              <a:t>hawaiian</a:t>
            </a:r>
            <a:r>
              <a:rPr lang="en-US" dirty="0" smtClean="0"/>
              <a:t> islands combined </a:t>
            </a:r>
            <a:endParaRPr lang="en-US" dirty="0"/>
          </a:p>
        </p:txBody>
      </p:sp>
    </p:spTree>
    <p:extLst>
      <p:ext uri="{BB962C8B-B14F-4D97-AF65-F5344CB8AC3E}">
        <p14:creationId xmlns:p14="http://schemas.microsoft.com/office/powerpoint/2010/main" val="3832955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t>
            </a:r>
            <a:endParaRPr lang="en-US" dirty="0"/>
          </a:p>
        </p:txBody>
      </p:sp>
      <p:sp>
        <p:nvSpPr>
          <p:cNvPr id="3" name="Content Placeholder 2"/>
          <p:cNvSpPr>
            <a:spLocks noGrp="1"/>
          </p:cNvSpPr>
          <p:nvPr>
            <p:ph idx="1"/>
          </p:nvPr>
        </p:nvSpPr>
        <p:spPr/>
        <p:txBody>
          <a:bodyPr/>
          <a:lstStyle/>
          <a:p>
            <a:pPr marL="0" indent="0">
              <a:buNone/>
            </a:pPr>
            <a:r>
              <a:rPr lang="en-US" dirty="0" smtClean="0"/>
              <a:t>What was </a:t>
            </a:r>
            <a:r>
              <a:rPr lang="en-US" dirty="0"/>
              <a:t>M</a:t>
            </a:r>
            <a:r>
              <a:rPr lang="en-US" dirty="0" smtClean="0"/>
              <a:t>auna Loa famous for?</a:t>
            </a:r>
          </a:p>
          <a:p>
            <a:pPr marL="0" indent="0">
              <a:buNone/>
            </a:pPr>
            <a:r>
              <a:rPr lang="en-US" dirty="0" smtClean="0"/>
              <a:t>Where was </a:t>
            </a:r>
            <a:r>
              <a:rPr lang="en-US" dirty="0" err="1" smtClean="0"/>
              <a:t>Mauana</a:t>
            </a:r>
            <a:r>
              <a:rPr lang="en-US" dirty="0" smtClean="0"/>
              <a:t> Loa located? </a:t>
            </a:r>
          </a:p>
          <a:p>
            <a:pPr marL="0" indent="0">
              <a:buNone/>
            </a:pPr>
            <a:r>
              <a:rPr lang="en-US" dirty="0" smtClean="0"/>
              <a:t>What year did </a:t>
            </a:r>
            <a:r>
              <a:rPr lang="en-US" dirty="0" err="1" smtClean="0"/>
              <a:t>kraktoa</a:t>
            </a:r>
            <a:r>
              <a:rPr lang="en-US" dirty="0" smtClean="0"/>
              <a:t> erupt in?</a:t>
            </a:r>
          </a:p>
          <a:p>
            <a:pPr marL="0" indent="0">
              <a:buNone/>
            </a:pPr>
            <a:r>
              <a:rPr lang="en-US" dirty="0" smtClean="0"/>
              <a:t>Would you like to see </a:t>
            </a:r>
            <a:r>
              <a:rPr lang="en-US" dirty="0" err="1" smtClean="0"/>
              <a:t>kraktoa</a:t>
            </a:r>
            <a:r>
              <a:rPr lang="en-US" dirty="0" smtClean="0"/>
              <a:t>?</a:t>
            </a:r>
          </a:p>
          <a:p>
            <a:pPr marL="0" indent="0">
              <a:buNone/>
            </a:pPr>
            <a:r>
              <a:rPr lang="en-US" dirty="0" smtClean="0"/>
              <a:t>Did mount </a:t>
            </a:r>
            <a:r>
              <a:rPr lang="en-US" dirty="0" err="1" smtClean="0"/>
              <a:t>vesuvius</a:t>
            </a:r>
            <a:r>
              <a:rPr lang="en-US" dirty="0" smtClean="0"/>
              <a:t> erupt over 30 times?</a:t>
            </a:r>
          </a:p>
          <a:p>
            <a:pPr marL="0" indent="0">
              <a:buNone/>
            </a:pPr>
            <a:r>
              <a:rPr lang="en-US" dirty="0" smtClean="0"/>
              <a:t>What was your favorite volcano?</a:t>
            </a:r>
          </a:p>
          <a:p>
            <a:pPr marL="0" indent="0">
              <a:buNone/>
            </a:pPr>
            <a:r>
              <a:rPr lang="en-US" dirty="0" smtClean="0"/>
              <a:t> </a:t>
            </a:r>
            <a:endParaRPr lang="en-US" dirty="0"/>
          </a:p>
        </p:txBody>
      </p:sp>
    </p:spTree>
    <p:extLst>
      <p:ext uri="{BB962C8B-B14F-4D97-AF65-F5344CB8AC3E}">
        <p14:creationId xmlns:p14="http://schemas.microsoft.com/office/powerpoint/2010/main" val="330154310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Sites</a:t>
            </a:r>
            <a:endParaRPr lang="en-US" dirty="0"/>
          </a:p>
        </p:txBody>
      </p:sp>
      <p:sp>
        <p:nvSpPr>
          <p:cNvPr id="3" name="Content Placeholder 2"/>
          <p:cNvSpPr>
            <a:spLocks noGrp="1"/>
          </p:cNvSpPr>
          <p:nvPr>
            <p:ph idx="1"/>
          </p:nvPr>
        </p:nvSpPr>
        <p:spPr/>
        <p:txBody>
          <a:bodyPr/>
          <a:lstStyle/>
          <a:p>
            <a:pPr marL="0" indent="0">
              <a:buNone/>
            </a:pPr>
            <a:r>
              <a:rPr lang="en-US" dirty="0" smtClean="0"/>
              <a:t> </a:t>
            </a:r>
          </a:p>
          <a:p>
            <a:r>
              <a:rPr lang="en-US" dirty="0"/>
              <a:t>Time  http://</a:t>
            </a:r>
            <a:r>
              <a:rPr lang="en-US" dirty="0" err="1"/>
              <a:t>content.time.com</a:t>
            </a:r>
            <a:r>
              <a:rPr lang="en-US" dirty="0"/>
              <a:t>/time/specials/packages/</a:t>
            </a:r>
            <a:r>
              <a:rPr lang="en-US" dirty="0" err="1"/>
              <a:t>completelist</a:t>
            </a:r>
            <a:r>
              <a:rPr lang="en-US" dirty="0"/>
              <a:t>/0,29569,2014572,00.html</a:t>
            </a:r>
            <a:endParaRPr lang="en-US" dirty="0" smtClean="0"/>
          </a:p>
          <a:p>
            <a:r>
              <a:rPr lang="en-US" dirty="0" err="1" smtClean="0"/>
              <a:t>Youtube</a:t>
            </a:r>
            <a:endParaRPr lang="en-US" dirty="0" smtClean="0"/>
          </a:p>
          <a:p>
            <a:endParaRPr lang="en-US" dirty="0"/>
          </a:p>
        </p:txBody>
      </p:sp>
    </p:spTree>
    <p:extLst>
      <p:ext uri="{BB962C8B-B14F-4D97-AF65-F5344CB8AC3E}">
        <p14:creationId xmlns:p14="http://schemas.microsoft.com/office/powerpoint/2010/main" val="4091518013"/>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image" Target="../media/image1.jpeg"/><Relationship Id="rId2" Type="http://schemas.openxmlformats.org/officeDocument/2006/relationships/image" Target="../media/image2.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majorFont>
      <a:minorFont>
        <a:latin typeface="Book Antiqua"/>
        <a:ea typeface=""/>
        <a:cs typeface=""/>
        <a:font script="Jpan" typeface="ＭＳ 明朝"/>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91</TotalTime>
  <Words>400</Words>
  <Application>Microsoft Macintosh PowerPoint</Application>
  <PresentationFormat>On-screen Show (4:3)</PresentationFormat>
  <Paragraphs>19</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Habitat</vt:lpstr>
      <vt:lpstr>Famous Volcanoes</vt:lpstr>
      <vt:lpstr>Mount Vesuvius</vt:lpstr>
      <vt:lpstr>Kraktoa</vt:lpstr>
      <vt:lpstr>Mauna loa </vt:lpstr>
      <vt:lpstr>Questions </vt:lpstr>
      <vt:lpstr>Sites</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Famous Volcanoes</dc:title>
  <dc:creator>HMMS</dc:creator>
  <cp:lastModifiedBy>HMMS</cp:lastModifiedBy>
  <cp:revision>9</cp:revision>
  <dcterms:created xsi:type="dcterms:W3CDTF">2017-03-28T12:15:51Z</dcterms:created>
  <dcterms:modified xsi:type="dcterms:W3CDTF">2017-04-03T12:27:45Z</dcterms:modified>
</cp:coreProperties>
</file>